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38" d="100"/>
          <a:sy n="38" d="100"/>
        </p:scale>
        <p:origin x="9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Smith" userId="a5c35cf9-bc40-471e-a85f-2bc7cad01897" providerId="ADAL" clId="{32F24924-AD75-4BED-89AD-2F47144B3206}"/>
    <pc:docChg chg="modSld">
      <pc:chgData name="Laura Smith" userId="a5c35cf9-bc40-471e-a85f-2bc7cad01897" providerId="ADAL" clId="{32F24924-AD75-4BED-89AD-2F47144B3206}" dt="2021-12-01T15:12:10.579" v="9" actId="20577"/>
      <pc:docMkLst>
        <pc:docMk/>
      </pc:docMkLst>
      <pc:sldChg chg="modSp mod">
        <pc:chgData name="Laura Smith" userId="a5c35cf9-bc40-471e-a85f-2bc7cad01897" providerId="ADAL" clId="{32F24924-AD75-4BED-89AD-2F47144B3206}" dt="2021-12-01T15:12:10.579" v="9" actId="20577"/>
        <pc:sldMkLst>
          <pc:docMk/>
          <pc:sldMk cId="1650742190" sldId="256"/>
        </pc:sldMkLst>
        <pc:spChg chg="mod">
          <ac:chgData name="Laura Smith" userId="a5c35cf9-bc40-471e-a85f-2bc7cad01897" providerId="ADAL" clId="{32F24924-AD75-4BED-89AD-2F47144B3206}" dt="2021-12-01T15:12:10.579" v="9" actId="20577"/>
          <ac:spMkLst>
            <pc:docMk/>
            <pc:sldMk cId="1650742190" sldId="256"/>
            <ac:spMk id="3" creationId="{9FAB8F5F-BBAF-4E2B-BD61-A1372131FCF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7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3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3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9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8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9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24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12/1/2021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79513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567AB41F-9DE2-4ACD-99ED-2F1210F3B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90" r="1" b="1"/>
          <a:stretch/>
        </p:blipFill>
        <p:spPr>
          <a:xfrm>
            <a:off x="-688" y="-4"/>
            <a:ext cx="12192687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7186895-7DAD-4EEE-BF1A-CC36B9426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-5"/>
            <a:ext cx="9785926" cy="6858005"/>
            <a:chOff x="2406074" y="-5"/>
            <a:chExt cx="9785926" cy="685800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BFDCD0-B536-4527-AB6E-79B0E4ED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24112" y="-4"/>
              <a:ext cx="9767888" cy="6858003"/>
              <a:chOff x="0" y="-3"/>
              <a:chExt cx="9767888" cy="685800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850C5E2-9BE7-4321-8945-320FE5AA9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8999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7B89D3D-F057-4F89-87AC-DBA5FD04C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3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32000">
                    <a:schemeClr val="bg1">
                      <a:alpha val="60000"/>
                    </a:schemeClr>
                  </a:gs>
                  <a:gs pos="0">
                    <a:schemeClr val="bg1">
                      <a:alpha val="80000"/>
                    </a:schemeClr>
                  </a:gs>
                  <a:gs pos="63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5B5518D-4B46-4866-BF9F-D6550DA00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2406074" y="-5"/>
              <a:ext cx="9785926" cy="6858002"/>
              <a:chOff x="0" y="-1"/>
              <a:chExt cx="9785926" cy="685800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1673445-12E5-48F8-BEF8-87016BBC5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429000"/>
                <a:ext cx="9785926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ACC629B-B138-4925-BE58-F4E4E2CC83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V="1">
                <a:off x="0" y="-1"/>
                <a:ext cx="9785926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/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0C8F77F-4220-4C2C-BE7D-0C626E457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423330" y="-5"/>
              <a:ext cx="9768670" cy="6858002"/>
              <a:chOff x="2423330" y="-5"/>
              <a:chExt cx="9768670" cy="685800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66BF283-D5A5-422F-9640-B6D1ABD989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2423330" y="-5"/>
                <a:ext cx="9767888" cy="342900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5EAD1A7-3DBD-4376-BF10-AEE971C1B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 flipV="1">
                <a:off x="2424112" y="3428998"/>
                <a:ext cx="9767888" cy="342899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4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565D01-6AAA-4149-B7F9-257DDE044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V="1">
              <a:off x="4637393" y="-696606"/>
              <a:ext cx="6312874" cy="8796338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94938C-5854-40B6-809F-A5FD1CB7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4500561" cy="42598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Park Pavilion</a:t>
            </a: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B8F5F-BBAF-4E2B-BD61-A1372131F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988476"/>
            <a:ext cx="4500561" cy="132024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PARTY</a:t>
            </a:r>
            <a:endParaRPr lang="en-GB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4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ECFA-964A-4C01-9E8C-C6666E04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Uses of the Building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C4DAA-AB69-4771-A2D1-41757F5EB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10749"/>
            <a:ext cx="11101136" cy="4797976"/>
          </a:xfrm>
        </p:spPr>
        <p:txBody>
          <a:bodyPr>
            <a:normAutofit/>
          </a:bodyPr>
          <a:lstStyle/>
          <a:p>
            <a:r>
              <a:rPr lang="en-US" dirty="0"/>
              <a:t>1	Café/F&amp;B/take away with outdoor eating facilities and alcohol license</a:t>
            </a:r>
          </a:p>
          <a:p>
            <a:r>
              <a:rPr lang="en-US" dirty="0"/>
              <a:t>2	Accessible toilets (Changing Places toilet).</a:t>
            </a:r>
          </a:p>
          <a:p>
            <a:r>
              <a:rPr lang="en-US" dirty="0"/>
              <a:t>3	Community rooms for hire/free availability for schools, groups, exhibitions</a:t>
            </a:r>
          </a:p>
          <a:p>
            <a:r>
              <a:rPr lang="en-US" dirty="0"/>
              <a:t>4	Space for TC Rangers, Gardeners rest space for PCSO’s</a:t>
            </a:r>
          </a:p>
          <a:p>
            <a:r>
              <a:rPr lang="en-US" dirty="0"/>
              <a:t>5        Location for Events -wedding/civil service venue (ceremonies in bandstand)</a:t>
            </a:r>
          </a:p>
          <a:p>
            <a:r>
              <a:rPr lang="en-US" dirty="0"/>
              <a:t>6        Store for sports equipment to loan to visitors  (including parkrun storage)</a:t>
            </a:r>
          </a:p>
          <a:p>
            <a:r>
              <a:rPr lang="en-US" dirty="0"/>
              <a:t>7	An information/booking point for the park – info re activities/events/ecology/history </a:t>
            </a:r>
          </a:p>
          <a:p>
            <a:r>
              <a:rPr lang="en-US" dirty="0"/>
              <a:t>8         Indoor sports facilities</a:t>
            </a:r>
          </a:p>
          <a:p>
            <a:r>
              <a:rPr lang="en-US" dirty="0"/>
              <a:t>9        Quiet/rest area for park users indoor and outdoor (not just café users)</a:t>
            </a:r>
          </a:p>
          <a:p>
            <a:r>
              <a:rPr lang="en-US" dirty="0"/>
              <a:t>10.     Shared workspace that could be hired out for remote workers (income generation)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738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82169-15BA-4440-9569-39A4FC66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Elements of the Build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9E888-C7CD-4127-A7EE-65078D861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510749"/>
            <a:ext cx="11101136" cy="4797976"/>
          </a:xfrm>
        </p:spPr>
        <p:txBody>
          <a:bodyPr>
            <a:normAutofit/>
          </a:bodyPr>
          <a:lstStyle/>
          <a:p>
            <a:r>
              <a:rPr lang="en-US" sz="2400" dirty="0"/>
              <a:t>Accessible building throughout including changing places toilet, access from inside and out</a:t>
            </a:r>
          </a:p>
          <a:p>
            <a:r>
              <a:rPr lang="en-US" sz="2400" dirty="0"/>
              <a:t>Café facilities</a:t>
            </a:r>
          </a:p>
          <a:p>
            <a:r>
              <a:rPr lang="en-US" sz="2400" dirty="0"/>
              <a:t>Environmentally friendly build/power</a:t>
            </a:r>
          </a:p>
          <a:p>
            <a:r>
              <a:rPr lang="en-US" sz="2400" dirty="0"/>
              <a:t>Two </a:t>
            </a:r>
            <a:r>
              <a:rPr lang="en-US" sz="2400" dirty="0" err="1"/>
              <a:t>storey</a:t>
            </a:r>
            <a:r>
              <a:rPr lang="en-US" sz="2400" dirty="0"/>
              <a:t> structure to </a:t>
            </a:r>
            <a:r>
              <a:rPr lang="en-US" sz="2400" dirty="0" err="1"/>
              <a:t>maximise</a:t>
            </a:r>
            <a:r>
              <a:rPr lang="en-US" sz="2400" dirty="0"/>
              <a:t> use of the building and views (with lift access)</a:t>
            </a:r>
          </a:p>
          <a:p>
            <a:r>
              <a:rPr lang="en-US" sz="2400" dirty="0"/>
              <a:t>Balcony on 2nd floor</a:t>
            </a:r>
          </a:p>
          <a:p>
            <a:r>
              <a:rPr lang="en-US" sz="2400" dirty="0"/>
              <a:t>CCTV location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83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02CCA-7FBC-4AB9-80C5-3D4343B1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Continued: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454FF-C4F8-45AD-8372-9477100E6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69775"/>
            <a:ext cx="11101136" cy="4638950"/>
          </a:xfrm>
        </p:spPr>
        <p:txBody>
          <a:bodyPr>
            <a:normAutofit/>
          </a:bodyPr>
          <a:lstStyle/>
          <a:p>
            <a:r>
              <a:rPr lang="en-US" dirty="0"/>
              <a:t>External power point access for events close to the pavilion with separate meter to enable charging for power use if necessary.</a:t>
            </a:r>
          </a:p>
          <a:p>
            <a:r>
              <a:rPr lang="en-US" dirty="0"/>
              <a:t>Design in security features that are easy to repair and not too expensive</a:t>
            </a:r>
          </a:p>
          <a:p>
            <a:r>
              <a:rPr lang="en-US" dirty="0"/>
              <a:t>Consider a few smaller rooms or clever partitioning for smaller meetings/functions</a:t>
            </a:r>
          </a:p>
          <a:p>
            <a:r>
              <a:rPr lang="en-US" dirty="0"/>
              <a:t>Make the building as transparent as possible – allow views across the park and through the building</a:t>
            </a:r>
          </a:p>
          <a:p>
            <a:r>
              <a:rPr lang="en-US" dirty="0"/>
              <a:t> Dementia / neurodevelopmental friendly design – </a:t>
            </a:r>
            <a:r>
              <a:rPr lang="en-US" dirty="0" err="1"/>
              <a:t>colour</a:t>
            </a:r>
            <a:r>
              <a:rPr lang="en-US" dirty="0"/>
              <a:t> schemes, signage, acoustics and adjustable lighting</a:t>
            </a:r>
          </a:p>
          <a:p>
            <a:r>
              <a:rPr lang="en-US" dirty="0"/>
              <a:t>Notice boards</a:t>
            </a:r>
          </a:p>
          <a:p>
            <a:r>
              <a:rPr lang="en-US" dirty="0"/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2774370506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_2SEEDS">
      <a:dk1>
        <a:srgbClr val="000000"/>
      </a:dk1>
      <a:lt1>
        <a:srgbClr val="FFFFFF"/>
      </a:lt1>
      <a:dk2>
        <a:srgbClr val="32311C"/>
      </a:dk2>
      <a:lt2>
        <a:srgbClr val="F0F0F3"/>
      </a:lt2>
      <a:accent1>
        <a:srgbClr val="A8A24F"/>
      </a:accent1>
      <a:accent2>
        <a:srgbClr val="CF9352"/>
      </a:accent2>
      <a:accent3>
        <a:srgbClr val="8FA862"/>
      </a:accent3>
      <a:accent4>
        <a:srgbClr val="647BD4"/>
      </a:accent4>
      <a:accent5>
        <a:srgbClr val="9480DC"/>
      </a:accent5>
      <a:accent6>
        <a:srgbClr val="AB64D4"/>
      </a:accent6>
      <a:hlink>
        <a:srgbClr val="6F74B1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281</Words>
  <Application>Microsoft Office PowerPoint</Application>
  <PresentationFormat>Widescreen</PresentationFormat>
  <Paragraphs>28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Avenir Next LT Pro</vt:lpstr>
      <vt:lpstr>Bell MT</vt:lpstr>
      <vt:lpstr>GlowVTI</vt:lpstr>
      <vt:lpstr>South Park Pavilion</vt:lpstr>
      <vt:lpstr>Uses of the Building</vt:lpstr>
      <vt:lpstr>Key Elements of the Build</vt:lpstr>
      <vt:lpstr>Continued: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Park Pavilion</dc:title>
  <dc:creator>Laura Smith</dc:creator>
  <cp:lastModifiedBy>Laura Smith</cp:lastModifiedBy>
  <cp:revision>1</cp:revision>
  <dcterms:created xsi:type="dcterms:W3CDTF">2021-11-29T16:49:38Z</dcterms:created>
  <dcterms:modified xsi:type="dcterms:W3CDTF">2021-12-01T15:12:31Z</dcterms:modified>
</cp:coreProperties>
</file>